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8" r:id="rId3"/>
    <p:sldId id="262" r:id="rId4"/>
    <p:sldId id="259" r:id="rId5"/>
    <p:sldId id="257" r:id="rId6"/>
    <p:sldId id="256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0504D"/>
    <a:srgbClr val="FB3C2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637" y="-2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9642110793253543E-2"/>
          <c:y val="0.13121125427358568"/>
          <c:w val="0.82071577841349508"/>
          <c:h val="0.809276344976868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Специалисты служб</c:v>
                </c:pt>
              </c:strCache>
            </c:strRef>
          </c:tx>
          <c:dLbls>
            <c:dLbl>
              <c:idx val="0"/>
              <c:layout>
                <c:manualLayout>
                  <c:x val="-0.22574742356231281"/>
                  <c:y val="6.969124486814387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Социальный </a:t>
                    </a:r>
                    <a:r>
                      <a: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педагог; 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15 чел.</a:t>
                    </a:r>
                    <a:endParaRPr lang="ru-RU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23229978739770324"/>
                  <c:y val="-0.2767471935488604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Педагог-психолог</a:t>
                    </a:r>
                    <a:r>
                      <a:rPr lang="ru-RU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12 чел.</a:t>
                    </a:r>
                    <a:endParaRPr lang="ru-RU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Юрист</a:t>
                    </a:r>
                    <a:r>
                      <a: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800" b="1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10 чел.</a:t>
                    </a:r>
                    <a:endParaRPr lang="ru-RU" sz="1800" b="1" dirty="0"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CatName val="1"/>
            </c:dLbl>
            <c:dLbl>
              <c:idx val="3"/>
              <c:delete val="1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3"/>
                <c:pt idx="0">
                  <c:v>социальный педагог</c:v>
                </c:pt>
                <c:pt idx="1">
                  <c:v>педагог-психолог</c:v>
                </c:pt>
                <c:pt idx="2">
                  <c:v>юрист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</c:v>
                </c:pt>
                <c:pt idx="1">
                  <c:v>12</c:v>
                </c:pt>
                <c:pt idx="2">
                  <c:v>10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Стаж работы специалистов</a:t>
            </a:r>
            <a:endParaRPr lang="ru-RU" sz="1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5.7660608257387267E-4"/>
          <c:y val="2.9927830440095494E-2"/>
        </c:manualLayout>
      </c:layout>
    </c:title>
    <c:plotArea>
      <c:layout>
        <c:manualLayout>
          <c:layoutTarget val="inner"/>
          <c:xMode val="edge"/>
          <c:yMode val="edge"/>
          <c:x val="8.6355971128609155E-2"/>
          <c:y val="0.14277337598425197"/>
          <c:w val="0.8907273622047247"/>
          <c:h val="0.6638622047244096"/>
        </c:manualLayout>
      </c:layout>
      <c:barChart>
        <c:barDir val="col"/>
        <c:grouping val="clustered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cat>
            <c:strRef>
              <c:f>Лист1!$A$2:$A$6</c:f>
              <c:strCache>
                <c:ptCount val="4"/>
                <c:pt idx="0">
                  <c:v>До 12 мес.</c:v>
                </c:pt>
                <c:pt idx="1">
                  <c:v>От 1 до 2 лет</c:v>
                </c:pt>
                <c:pt idx="2">
                  <c:v>От 3 до 5 лет</c:v>
                </c:pt>
                <c:pt idx="3">
                  <c:v>Свыше 6 лет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</c:v>
                </c:pt>
                <c:pt idx="1">
                  <c:v>13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</c:ser>
        <c:axId val="35941376"/>
        <c:axId val="35947264"/>
      </c:barChart>
      <c:catAx>
        <c:axId val="35941376"/>
        <c:scaling>
          <c:orientation val="minMax"/>
        </c:scaling>
        <c:axPos val="b"/>
        <c:numFmt formatCode="General" sourceLinked="1"/>
        <c:tickLblPos val="nextTo"/>
        <c:crossAx val="35947264"/>
        <c:crosses val="autoZero"/>
        <c:auto val="1"/>
        <c:lblAlgn val="ctr"/>
        <c:lblOffset val="100"/>
      </c:catAx>
      <c:valAx>
        <c:axId val="3594726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359413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1C1C39-942A-4BF8-8011-86ADA0E5645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9639D6-55D4-4F76-946A-9222882F7530}">
      <dgm:prSet phldrT="[Текст]"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Черкасова Екатерина  Викторовна - социальный педагог (ГБУ «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Лениногорский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4FE9E94E-C164-42AD-8600-25C469C86107}" type="parTrans" cxnId="{9BEB9401-5B90-46A7-A44A-53573CAF9009}">
      <dgm:prSet/>
      <dgm:spPr/>
      <dgm:t>
        <a:bodyPr/>
        <a:lstStyle/>
        <a:p>
          <a:endParaRPr lang="ru-RU"/>
        </a:p>
      </dgm:t>
    </dgm:pt>
    <dgm:pt modelId="{A489A2EC-1F89-49FC-9E55-835DA0B6DD61}" type="sibTrans" cxnId="{9BEB9401-5B90-46A7-A44A-53573CAF9009}">
      <dgm:prSet/>
      <dgm:spPr/>
      <dgm:t>
        <a:bodyPr/>
        <a:lstStyle/>
        <a:p>
          <a:endParaRPr lang="ru-RU"/>
        </a:p>
      </dgm:t>
    </dgm:pt>
    <dgm:pt modelId="{3F083C75-8FF3-475F-9705-2A5485261D89}">
      <dgm:prSet phldrT="[Текст]"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Гимадеева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Лилия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Файзрахмановна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– социальный педагог (ГБУ « ЦССУ г. Н. Челны»)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7DE824D5-72AF-4E90-B90D-2B606315BBA1}" type="parTrans" cxnId="{37FF693F-707A-4C02-B13A-3E80939D09E5}">
      <dgm:prSet/>
      <dgm:spPr/>
      <dgm:t>
        <a:bodyPr/>
        <a:lstStyle/>
        <a:p>
          <a:endParaRPr lang="ru-RU"/>
        </a:p>
      </dgm:t>
    </dgm:pt>
    <dgm:pt modelId="{6B209C29-5123-47FC-9EB3-AECCB4EFEED7}" type="sibTrans" cxnId="{37FF693F-707A-4C02-B13A-3E80939D09E5}">
      <dgm:prSet/>
      <dgm:spPr/>
      <dgm:t>
        <a:bodyPr/>
        <a:lstStyle/>
        <a:p>
          <a:endParaRPr lang="ru-RU"/>
        </a:p>
      </dgm:t>
    </dgm:pt>
    <dgm:pt modelId="{3593BC43-EE37-488C-9EDD-7A3C8DB83D1C}">
      <dgm:prSet phldrT="[Текст]"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Забихуллина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Гульнара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Тахировна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– педагог-психолог (ГБУ «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Нурлатский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2AE177A6-FE0E-4B41-AA19-D7541276125C}" type="parTrans" cxnId="{596FABB2-D420-4F9C-BE9F-D1BAAE69F99B}">
      <dgm:prSet/>
      <dgm:spPr/>
      <dgm:t>
        <a:bodyPr/>
        <a:lstStyle/>
        <a:p>
          <a:endParaRPr lang="ru-RU"/>
        </a:p>
      </dgm:t>
    </dgm:pt>
    <dgm:pt modelId="{743487B3-E42B-4FD4-AE0A-1C3ACB111276}" type="sibTrans" cxnId="{596FABB2-D420-4F9C-BE9F-D1BAAE69F99B}">
      <dgm:prSet/>
      <dgm:spPr/>
      <dgm:t>
        <a:bodyPr/>
        <a:lstStyle/>
        <a:p>
          <a:endParaRPr lang="ru-RU"/>
        </a:p>
      </dgm:t>
    </dgm:pt>
    <dgm:pt modelId="{FE20256F-AD7B-4194-93B5-A2CCD94020F2}">
      <dgm:prSet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Сайфутдинова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Флера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Равгатовна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– социальный педагог (ГБУ «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Альметьевский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FE9FA2B5-E034-483F-B961-129CF5C57612}" type="parTrans" cxnId="{3DD9D800-B8DE-4814-B54A-BAA279D48F35}">
      <dgm:prSet/>
      <dgm:spPr/>
      <dgm:t>
        <a:bodyPr/>
        <a:lstStyle/>
        <a:p>
          <a:endParaRPr lang="ru-RU"/>
        </a:p>
      </dgm:t>
    </dgm:pt>
    <dgm:pt modelId="{04D92BA4-6709-4E1F-925F-6CEDFCF1BD16}" type="sibTrans" cxnId="{3DD9D800-B8DE-4814-B54A-BAA279D48F35}">
      <dgm:prSet/>
      <dgm:spPr/>
      <dgm:t>
        <a:bodyPr/>
        <a:lstStyle/>
        <a:p>
          <a:endParaRPr lang="ru-RU"/>
        </a:p>
      </dgm:t>
    </dgm:pt>
    <dgm:pt modelId="{431929CA-6587-454C-8509-6572D7C6BD9B}">
      <dgm:prSet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Курбангалиева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Альбина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Альфитовна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 - педагог-психолог  (ГБУ «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Елабужский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B3259D89-2958-44A6-8327-C9D3BCB1C3F5}" type="parTrans" cxnId="{280F64EB-4B6F-43EA-98A3-6943A1894F28}">
      <dgm:prSet/>
      <dgm:spPr/>
      <dgm:t>
        <a:bodyPr/>
        <a:lstStyle/>
        <a:p>
          <a:endParaRPr lang="ru-RU"/>
        </a:p>
      </dgm:t>
    </dgm:pt>
    <dgm:pt modelId="{E770FB30-4898-4812-8F32-4095FEF7D3B9}" type="sibTrans" cxnId="{280F64EB-4B6F-43EA-98A3-6943A1894F28}">
      <dgm:prSet/>
      <dgm:spPr/>
      <dgm:t>
        <a:bodyPr/>
        <a:lstStyle/>
        <a:p>
          <a:endParaRPr lang="ru-RU"/>
        </a:p>
      </dgm:t>
    </dgm:pt>
    <dgm:pt modelId="{D5B4E4CE-3210-43E1-B6E0-100A83F171F7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Чураева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Анджела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Александровна – юрист (ГБУ «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Елабужский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538FE6F2-A3C2-4E6A-AFFD-7F523C5B9618}" type="parTrans" cxnId="{36AEA589-75A2-487C-8B44-4CFBC4B800A0}">
      <dgm:prSet/>
      <dgm:spPr/>
      <dgm:t>
        <a:bodyPr/>
        <a:lstStyle/>
        <a:p>
          <a:endParaRPr lang="ru-RU"/>
        </a:p>
      </dgm:t>
    </dgm:pt>
    <dgm:pt modelId="{9FA654DE-484C-4FAF-A643-C67DF82C847F}" type="sibTrans" cxnId="{36AEA589-75A2-487C-8B44-4CFBC4B800A0}">
      <dgm:prSet/>
      <dgm:spPr/>
      <dgm:t>
        <a:bodyPr/>
        <a:lstStyle/>
        <a:p>
          <a:endParaRPr lang="ru-RU"/>
        </a:p>
      </dgm:t>
    </dgm:pt>
    <dgm:pt modelId="{B85903CB-255B-4489-8BB5-80A0DA3D6211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Васягина Елена Николаевна – социальный педагог  (ГБУ «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Лаишевский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8D5DB99A-BDBE-4335-89BD-2AD2AD816BDE}" type="parTrans" cxnId="{1AC25482-44C2-42AE-AAF6-D6A9CD846A8A}">
      <dgm:prSet/>
      <dgm:spPr/>
      <dgm:t>
        <a:bodyPr/>
        <a:lstStyle/>
        <a:p>
          <a:endParaRPr lang="ru-RU"/>
        </a:p>
      </dgm:t>
    </dgm:pt>
    <dgm:pt modelId="{43F58FE7-D253-4490-A7DB-DE98C0056DF4}" type="sibTrans" cxnId="{1AC25482-44C2-42AE-AAF6-D6A9CD846A8A}">
      <dgm:prSet/>
      <dgm:spPr/>
      <dgm:t>
        <a:bodyPr/>
        <a:lstStyle/>
        <a:p>
          <a:endParaRPr lang="ru-RU"/>
        </a:p>
      </dgm:t>
    </dgm:pt>
    <dgm:pt modelId="{DD9081BB-C83F-4960-927B-0E2500DFA358}">
      <dgm:prSet custT="1"/>
      <dgm:spPr/>
      <dgm:t>
        <a:bodyPr/>
        <a:lstStyle/>
        <a:p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Усманова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Альмира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Салиховна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– педагог-психолог (ГБУ «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Лаишевский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91AC38AF-DB2E-4465-BDF1-B3F8FF2545E4}" type="parTrans" cxnId="{9E96AB37-CAB3-42AA-BC99-BD1B42D596F7}">
      <dgm:prSet/>
      <dgm:spPr/>
      <dgm:t>
        <a:bodyPr/>
        <a:lstStyle/>
        <a:p>
          <a:endParaRPr lang="ru-RU"/>
        </a:p>
      </dgm:t>
    </dgm:pt>
    <dgm:pt modelId="{2BF50089-FDC7-43A3-980C-216A43744BA2}" type="sibTrans" cxnId="{9E96AB37-CAB3-42AA-BC99-BD1B42D596F7}">
      <dgm:prSet/>
      <dgm:spPr/>
      <dgm:t>
        <a:bodyPr/>
        <a:lstStyle/>
        <a:p>
          <a:endParaRPr lang="ru-RU"/>
        </a:p>
      </dgm:t>
    </dgm:pt>
    <dgm:pt modelId="{D7215EC8-CB74-4A62-A4D0-7CB256E850B8}">
      <dgm:prSet custT="1"/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Валиева Альбина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Шайхиевна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– юрист (ГБУ </a:t>
          </a:r>
          <a:r>
            <a:rPr lang="ru-RU" sz="1600" b="1" dirty="0" err="1" smtClean="0">
              <a:latin typeface="Times New Roman" pitchFamily="18" charset="0"/>
              <a:cs typeface="Times New Roman" pitchFamily="18" charset="0"/>
            </a:rPr>
            <a:t>Чистопольский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dgm:t>
    </dgm:pt>
    <dgm:pt modelId="{A7B2E317-E64B-43C5-BC6E-8983C36419AD}" type="parTrans" cxnId="{616ADC66-67C6-4E38-8FD1-E07B5FA9F15A}">
      <dgm:prSet/>
      <dgm:spPr/>
      <dgm:t>
        <a:bodyPr/>
        <a:lstStyle/>
        <a:p>
          <a:endParaRPr lang="ru-RU"/>
        </a:p>
      </dgm:t>
    </dgm:pt>
    <dgm:pt modelId="{2B112FE5-8BD5-495F-8C40-2324781AE0E1}" type="sibTrans" cxnId="{616ADC66-67C6-4E38-8FD1-E07B5FA9F15A}">
      <dgm:prSet/>
      <dgm:spPr/>
      <dgm:t>
        <a:bodyPr/>
        <a:lstStyle/>
        <a:p>
          <a:endParaRPr lang="ru-RU"/>
        </a:p>
      </dgm:t>
    </dgm:pt>
    <dgm:pt modelId="{18F525B0-70DA-46C5-83B7-32576E1400A1}" type="pres">
      <dgm:prSet presAssocID="{301C1C39-942A-4BF8-8011-86ADA0E5645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03ECB3-F1A0-4D19-9B0F-51CDA141309A}" type="pres">
      <dgm:prSet presAssocID="{8C9639D6-55D4-4F76-946A-9222882F7530}" presName="linNode" presStyleCnt="0"/>
      <dgm:spPr/>
    </dgm:pt>
    <dgm:pt modelId="{17C3C8FF-91DC-447D-959E-5C4A0F86190A}" type="pres">
      <dgm:prSet presAssocID="{8C9639D6-55D4-4F76-946A-9222882F7530}" presName="parentText" presStyleLbl="node1" presStyleIdx="0" presStyleCnt="9" custScaleX="277778" custLinFactNeighborX="1" custLinFactNeighborY="-6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82CE7-3246-48FF-A7CE-1E199560CCB2}" type="pres">
      <dgm:prSet presAssocID="{A489A2EC-1F89-49FC-9E55-835DA0B6DD61}" presName="sp" presStyleCnt="0"/>
      <dgm:spPr/>
    </dgm:pt>
    <dgm:pt modelId="{49B5D729-4D80-4715-AF47-F98EDE6CAF0D}" type="pres">
      <dgm:prSet presAssocID="{431929CA-6587-454C-8509-6572D7C6BD9B}" presName="linNode" presStyleCnt="0"/>
      <dgm:spPr/>
    </dgm:pt>
    <dgm:pt modelId="{D5ABA6FB-0392-4F2D-A694-ECD90FCC9966}" type="pres">
      <dgm:prSet presAssocID="{431929CA-6587-454C-8509-6572D7C6BD9B}" presName="parentText" presStyleLbl="node1" presStyleIdx="1" presStyleCnt="9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615E56-7AAD-4A6E-A595-B194237279A0}" type="pres">
      <dgm:prSet presAssocID="{E770FB30-4898-4812-8F32-4095FEF7D3B9}" presName="sp" presStyleCnt="0"/>
      <dgm:spPr/>
    </dgm:pt>
    <dgm:pt modelId="{779A64F3-FCC9-40A5-B3C0-B7761F13EAA8}" type="pres">
      <dgm:prSet presAssocID="{FE20256F-AD7B-4194-93B5-A2CCD94020F2}" presName="linNode" presStyleCnt="0"/>
      <dgm:spPr/>
    </dgm:pt>
    <dgm:pt modelId="{6002798D-9BCE-4ADC-803C-D7348CB35E55}" type="pres">
      <dgm:prSet presAssocID="{FE20256F-AD7B-4194-93B5-A2CCD94020F2}" presName="parentText" presStyleLbl="node1" presStyleIdx="2" presStyleCnt="9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6A64B2-E127-4DAA-8962-7EDE9CFCA50E}" type="pres">
      <dgm:prSet presAssocID="{04D92BA4-6709-4E1F-925F-6CEDFCF1BD16}" presName="sp" presStyleCnt="0"/>
      <dgm:spPr/>
    </dgm:pt>
    <dgm:pt modelId="{4DDF3F6E-3F32-435B-AAB6-ED00D941CBD8}" type="pres">
      <dgm:prSet presAssocID="{3F083C75-8FF3-475F-9705-2A5485261D89}" presName="linNode" presStyleCnt="0"/>
      <dgm:spPr/>
    </dgm:pt>
    <dgm:pt modelId="{408891CC-78EC-4FC7-A305-A9BED779DBDC}" type="pres">
      <dgm:prSet presAssocID="{3F083C75-8FF3-475F-9705-2A5485261D89}" presName="parentText" presStyleLbl="node1" presStyleIdx="3" presStyleCnt="9" custScaleX="277778" custLinFactNeighborX="1" custLinFactNeighborY="33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186073-07E3-4307-923D-B90BE7A87D89}" type="pres">
      <dgm:prSet presAssocID="{6B209C29-5123-47FC-9EB3-AECCB4EFEED7}" presName="sp" presStyleCnt="0"/>
      <dgm:spPr/>
    </dgm:pt>
    <dgm:pt modelId="{552D15D0-A339-4810-8412-E39D1126E134}" type="pres">
      <dgm:prSet presAssocID="{DD9081BB-C83F-4960-927B-0E2500DFA358}" presName="linNode" presStyleCnt="0"/>
      <dgm:spPr/>
    </dgm:pt>
    <dgm:pt modelId="{FDCC28A3-39AB-4120-84DF-0673E6975A10}" type="pres">
      <dgm:prSet presAssocID="{DD9081BB-C83F-4960-927B-0E2500DFA358}" presName="parentText" presStyleLbl="node1" presStyleIdx="4" presStyleCnt="9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95009-8947-41BB-B16A-216606C13944}" type="pres">
      <dgm:prSet presAssocID="{2BF50089-FDC7-43A3-980C-216A43744BA2}" presName="sp" presStyleCnt="0"/>
      <dgm:spPr/>
    </dgm:pt>
    <dgm:pt modelId="{FDCAC0E5-770C-45CA-8A83-B877F5986BF6}" type="pres">
      <dgm:prSet presAssocID="{B85903CB-255B-4489-8BB5-80A0DA3D6211}" presName="linNode" presStyleCnt="0"/>
      <dgm:spPr/>
    </dgm:pt>
    <dgm:pt modelId="{E2CF92B7-B890-4878-8D48-CF5DBDD6BFE0}" type="pres">
      <dgm:prSet presAssocID="{B85903CB-255B-4489-8BB5-80A0DA3D6211}" presName="parentText" presStyleLbl="node1" presStyleIdx="5" presStyleCnt="9" custScaleX="277778" custLinFactNeighborX="2206" custLinFactNeighborY="-16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84A47E-1384-4578-A3EA-E4895475C593}" type="pres">
      <dgm:prSet presAssocID="{43F58FE7-D253-4490-A7DB-DE98C0056DF4}" presName="sp" presStyleCnt="0"/>
      <dgm:spPr/>
    </dgm:pt>
    <dgm:pt modelId="{2E50EB63-4A03-4F43-AE3A-C820EF714E8B}" type="pres">
      <dgm:prSet presAssocID="{D5B4E4CE-3210-43E1-B6E0-100A83F171F7}" presName="linNode" presStyleCnt="0"/>
      <dgm:spPr/>
    </dgm:pt>
    <dgm:pt modelId="{D7029990-19D3-4BA7-BAC8-87B650892A59}" type="pres">
      <dgm:prSet presAssocID="{D5B4E4CE-3210-43E1-B6E0-100A83F171F7}" presName="parentText" presStyleLbl="node1" presStyleIdx="6" presStyleCnt="9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48BBA2-0C80-4895-AA3F-0449BDA627F9}" type="pres">
      <dgm:prSet presAssocID="{9FA654DE-484C-4FAF-A643-C67DF82C847F}" presName="sp" presStyleCnt="0"/>
      <dgm:spPr/>
    </dgm:pt>
    <dgm:pt modelId="{59EF2B00-A969-4B42-BB92-286443C8B326}" type="pres">
      <dgm:prSet presAssocID="{3593BC43-EE37-488C-9EDD-7A3C8DB83D1C}" presName="linNode" presStyleCnt="0"/>
      <dgm:spPr/>
    </dgm:pt>
    <dgm:pt modelId="{828BE2FD-7A3A-4159-893A-EDD960C15EBC}" type="pres">
      <dgm:prSet presAssocID="{3593BC43-EE37-488C-9EDD-7A3C8DB83D1C}" presName="parentText" presStyleLbl="node1" presStyleIdx="7" presStyleCnt="9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C48F3-D4B4-4000-9666-8CE15516A5EE}" type="pres">
      <dgm:prSet presAssocID="{743487B3-E42B-4FD4-AE0A-1C3ACB111276}" presName="sp" presStyleCnt="0"/>
      <dgm:spPr/>
    </dgm:pt>
    <dgm:pt modelId="{53955919-E9F3-4151-8C95-2DED331ECB21}" type="pres">
      <dgm:prSet presAssocID="{D7215EC8-CB74-4A62-A4D0-7CB256E850B8}" presName="linNode" presStyleCnt="0"/>
      <dgm:spPr/>
    </dgm:pt>
    <dgm:pt modelId="{8036223B-1AED-4DE0-875F-BAECE4ED864F}" type="pres">
      <dgm:prSet presAssocID="{D7215EC8-CB74-4A62-A4D0-7CB256E850B8}" presName="parentText" presStyleLbl="node1" presStyleIdx="8" presStyleCnt="9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293750-C545-4302-9D13-49D5A7F5BD9E}" type="presOf" srcId="{8C9639D6-55D4-4F76-946A-9222882F7530}" destId="{17C3C8FF-91DC-447D-959E-5C4A0F86190A}" srcOrd="0" destOrd="0" presId="urn:microsoft.com/office/officeart/2005/8/layout/vList5"/>
    <dgm:cxn modelId="{37FF693F-707A-4C02-B13A-3E80939D09E5}" srcId="{301C1C39-942A-4BF8-8011-86ADA0E56459}" destId="{3F083C75-8FF3-475F-9705-2A5485261D89}" srcOrd="3" destOrd="0" parTransId="{7DE824D5-72AF-4E90-B90D-2B606315BBA1}" sibTransId="{6B209C29-5123-47FC-9EB3-AECCB4EFEED7}"/>
    <dgm:cxn modelId="{3162FF48-1645-4D88-8C18-CC4263A8FF20}" type="presOf" srcId="{D7215EC8-CB74-4A62-A4D0-7CB256E850B8}" destId="{8036223B-1AED-4DE0-875F-BAECE4ED864F}" srcOrd="0" destOrd="0" presId="urn:microsoft.com/office/officeart/2005/8/layout/vList5"/>
    <dgm:cxn modelId="{280F64EB-4B6F-43EA-98A3-6943A1894F28}" srcId="{301C1C39-942A-4BF8-8011-86ADA0E56459}" destId="{431929CA-6587-454C-8509-6572D7C6BD9B}" srcOrd="1" destOrd="0" parTransId="{B3259D89-2958-44A6-8327-C9D3BCB1C3F5}" sibTransId="{E770FB30-4898-4812-8F32-4095FEF7D3B9}"/>
    <dgm:cxn modelId="{596FABB2-D420-4F9C-BE9F-D1BAAE69F99B}" srcId="{301C1C39-942A-4BF8-8011-86ADA0E56459}" destId="{3593BC43-EE37-488C-9EDD-7A3C8DB83D1C}" srcOrd="7" destOrd="0" parTransId="{2AE177A6-FE0E-4B41-AA19-D7541276125C}" sibTransId="{743487B3-E42B-4FD4-AE0A-1C3ACB111276}"/>
    <dgm:cxn modelId="{9BEB9401-5B90-46A7-A44A-53573CAF9009}" srcId="{301C1C39-942A-4BF8-8011-86ADA0E56459}" destId="{8C9639D6-55D4-4F76-946A-9222882F7530}" srcOrd="0" destOrd="0" parTransId="{4FE9E94E-C164-42AD-8600-25C469C86107}" sibTransId="{A489A2EC-1F89-49FC-9E55-835DA0B6DD61}"/>
    <dgm:cxn modelId="{1AC25482-44C2-42AE-AAF6-D6A9CD846A8A}" srcId="{301C1C39-942A-4BF8-8011-86ADA0E56459}" destId="{B85903CB-255B-4489-8BB5-80A0DA3D6211}" srcOrd="5" destOrd="0" parTransId="{8D5DB99A-BDBE-4335-89BD-2AD2AD816BDE}" sibTransId="{43F58FE7-D253-4490-A7DB-DE98C0056DF4}"/>
    <dgm:cxn modelId="{40602F29-7A49-47F3-850C-6E42BA743B73}" type="presOf" srcId="{D5B4E4CE-3210-43E1-B6E0-100A83F171F7}" destId="{D7029990-19D3-4BA7-BAC8-87B650892A59}" srcOrd="0" destOrd="0" presId="urn:microsoft.com/office/officeart/2005/8/layout/vList5"/>
    <dgm:cxn modelId="{616ADC66-67C6-4E38-8FD1-E07B5FA9F15A}" srcId="{301C1C39-942A-4BF8-8011-86ADA0E56459}" destId="{D7215EC8-CB74-4A62-A4D0-7CB256E850B8}" srcOrd="8" destOrd="0" parTransId="{A7B2E317-E64B-43C5-BC6E-8983C36419AD}" sibTransId="{2B112FE5-8BD5-495F-8C40-2324781AE0E1}"/>
    <dgm:cxn modelId="{304C5712-BE6C-4817-A3CD-FB03D993CB99}" type="presOf" srcId="{301C1C39-942A-4BF8-8011-86ADA0E56459}" destId="{18F525B0-70DA-46C5-83B7-32576E1400A1}" srcOrd="0" destOrd="0" presId="urn:microsoft.com/office/officeart/2005/8/layout/vList5"/>
    <dgm:cxn modelId="{CF58C850-9269-4C88-B6C0-D614210190CC}" type="presOf" srcId="{B85903CB-255B-4489-8BB5-80A0DA3D6211}" destId="{E2CF92B7-B890-4878-8D48-CF5DBDD6BFE0}" srcOrd="0" destOrd="0" presId="urn:microsoft.com/office/officeart/2005/8/layout/vList5"/>
    <dgm:cxn modelId="{9E96AB37-CAB3-42AA-BC99-BD1B42D596F7}" srcId="{301C1C39-942A-4BF8-8011-86ADA0E56459}" destId="{DD9081BB-C83F-4960-927B-0E2500DFA358}" srcOrd="4" destOrd="0" parTransId="{91AC38AF-DB2E-4465-BDF1-B3F8FF2545E4}" sibTransId="{2BF50089-FDC7-43A3-980C-216A43744BA2}"/>
    <dgm:cxn modelId="{3DD9D800-B8DE-4814-B54A-BAA279D48F35}" srcId="{301C1C39-942A-4BF8-8011-86ADA0E56459}" destId="{FE20256F-AD7B-4194-93B5-A2CCD94020F2}" srcOrd="2" destOrd="0" parTransId="{FE9FA2B5-E034-483F-B961-129CF5C57612}" sibTransId="{04D92BA4-6709-4E1F-925F-6CEDFCF1BD16}"/>
    <dgm:cxn modelId="{329F281F-DC0C-4F03-8552-E50517F7A909}" type="presOf" srcId="{431929CA-6587-454C-8509-6572D7C6BD9B}" destId="{D5ABA6FB-0392-4F2D-A694-ECD90FCC9966}" srcOrd="0" destOrd="0" presId="urn:microsoft.com/office/officeart/2005/8/layout/vList5"/>
    <dgm:cxn modelId="{B2621AB1-C2EB-4FBB-A3C0-15C6873A4DA5}" type="presOf" srcId="{FE20256F-AD7B-4194-93B5-A2CCD94020F2}" destId="{6002798D-9BCE-4ADC-803C-D7348CB35E55}" srcOrd="0" destOrd="0" presId="urn:microsoft.com/office/officeart/2005/8/layout/vList5"/>
    <dgm:cxn modelId="{9A23806B-ECD3-4908-9554-782D61220818}" type="presOf" srcId="{DD9081BB-C83F-4960-927B-0E2500DFA358}" destId="{FDCC28A3-39AB-4120-84DF-0673E6975A10}" srcOrd="0" destOrd="0" presId="urn:microsoft.com/office/officeart/2005/8/layout/vList5"/>
    <dgm:cxn modelId="{F75DCA8C-84DF-4EC3-A819-72B0C3C0D4A5}" type="presOf" srcId="{3593BC43-EE37-488C-9EDD-7A3C8DB83D1C}" destId="{828BE2FD-7A3A-4159-893A-EDD960C15EBC}" srcOrd="0" destOrd="0" presId="urn:microsoft.com/office/officeart/2005/8/layout/vList5"/>
    <dgm:cxn modelId="{36AEA589-75A2-487C-8B44-4CFBC4B800A0}" srcId="{301C1C39-942A-4BF8-8011-86ADA0E56459}" destId="{D5B4E4CE-3210-43E1-B6E0-100A83F171F7}" srcOrd="6" destOrd="0" parTransId="{538FE6F2-A3C2-4E6A-AFFD-7F523C5B9618}" sibTransId="{9FA654DE-484C-4FAF-A643-C67DF82C847F}"/>
    <dgm:cxn modelId="{1889AB73-23FD-4741-A2EE-ED8972348727}" type="presOf" srcId="{3F083C75-8FF3-475F-9705-2A5485261D89}" destId="{408891CC-78EC-4FC7-A305-A9BED779DBDC}" srcOrd="0" destOrd="0" presId="urn:microsoft.com/office/officeart/2005/8/layout/vList5"/>
    <dgm:cxn modelId="{460DAFD9-C005-4366-855C-692F29F95A47}" type="presParOf" srcId="{18F525B0-70DA-46C5-83B7-32576E1400A1}" destId="{D103ECB3-F1A0-4D19-9B0F-51CDA141309A}" srcOrd="0" destOrd="0" presId="urn:microsoft.com/office/officeart/2005/8/layout/vList5"/>
    <dgm:cxn modelId="{2DFE62E7-12DB-41CF-BD30-8A63407F5BAD}" type="presParOf" srcId="{D103ECB3-F1A0-4D19-9B0F-51CDA141309A}" destId="{17C3C8FF-91DC-447D-959E-5C4A0F86190A}" srcOrd="0" destOrd="0" presId="urn:microsoft.com/office/officeart/2005/8/layout/vList5"/>
    <dgm:cxn modelId="{205D6C8A-AA01-4F9F-8597-5AF3C4CB99BF}" type="presParOf" srcId="{18F525B0-70DA-46C5-83B7-32576E1400A1}" destId="{2CC82CE7-3246-48FF-A7CE-1E199560CCB2}" srcOrd="1" destOrd="0" presId="urn:microsoft.com/office/officeart/2005/8/layout/vList5"/>
    <dgm:cxn modelId="{3EED7AC3-E8B1-42C5-94D4-36EA6479E83E}" type="presParOf" srcId="{18F525B0-70DA-46C5-83B7-32576E1400A1}" destId="{49B5D729-4D80-4715-AF47-F98EDE6CAF0D}" srcOrd="2" destOrd="0" presId="urn:microsoft.com/office/officeart/2005/8/layout/vList5"/>
    <dgm:cxn modelId="{E2DD6414-2A32-439C-956A-FADAEC20E31F}" type="presParOf" srcId="{49B5D729-4D80-4715-AF47-F98EDE6CAF0D}" destId="{D5ABA6FB-0392-4F2D-A694-ECD90FCC9966}" srcOrd="0" destOrd="0" presId="urn:microsoft.com/office/officeart/2005/8/layout/vList5"/>
    <dgm:cxn modelId="{5FC34C4B-CCEB-41AF-8248-2FC508B79448}" type="presParOf" srcId="{18F525B0-70DA-46C5-83B7-32576E1400A1}" destId="{65615E56-7AAD-4A6E-A595-B194237279A0}" srcOrd="3" destOrd="0" presId="urn:microsoft.com/office/officeart/2005/8/layout/vList5"/>
    <dgm:cxn modelId="{9985352C-C7E9-44A8-BECF-A387AB493879}" type="presParOf" srcId="{18F525B0-70DA-46C5-83B7-32576E1400A1}" destId="{779A64F3-FCC9-40A5-B3C0-B7761F13EAA8}" srcOrd="4" destOrd="0" presId="urn:microsoft.com/office/officeart/2005/8/layout/vList5"/>
    <dgm:cxn modelId="{FFAFBEA8-D31F-416F-AA63-3A9A9F183F77}" type="presParOf" srcId="{779A64F3-FCC9-40A5-B3C0-B7761F13EAA8}" destId="{6002798D-9BCE-4ADC-803C-D7348CB35E55}" srcOrd="0" destOrd="0" presId="urn:microsoft.com/office/officeart/2005/8/layout/vList5"/>
    <dgm:cxn modelId="{110361D2-4221-4130-A4B9-28D4D3B49D74}" type="presParOf" srcId="{18F525B0-70DA-46C5-83B7-32576E1400A1}" destId="{AF6A64B2-E127-4DAA-8962-7EDE9CFCA50E}" srcOrd="5" destOrd="0" presId="urn:microsoft.com/office/officeart/2005/8/layout/vList5"/>
    <dgm:cxn modelId="{E27C12C0-88A0-4303-AD8F-1B5CDDB48580}" type="presParOf" srcId="{18F525B0-70DA-46C5-83B7-32576E1400A1}" destId="{4DDF3F6E-3F32-435B-AAB6-ED00D941CBD8}" srcOrd="6" destOrd="0" presId="urn:microsoft.com/office/officeart/2005/8/layout/vList5"/>
    <dgm:cxn modelId="{7555E1F7-1FA3-4622-8574-5E179E66D855}" type="presParOf" srcId="{4DDF3F6E-3F32-435B-AAB6-ED00D941CBD8}" destId="{408891CC-78EC-4FC7-A305-A9BED779DBDC}" srcOrd="0" destOrd="0" presId="urn:microsoft.com/office/officeart/2005/8/layout/vList5"/>
    <dgm:cxn modelId="{C920B179-612A-4724-B6D6-CD70C8D5E86A}" type="presParOf" srcId="{18F525B0-70DA-46C5-83B7-32576E1400A1}" destId="{AA186073-07E3-4307-923D-B90BE7A87D89}" srcOrd="7" destOrd="0" presId="urn:microsoft.com/office/officeart/2005/8/layout/vList5"/>
    <dgm:cxn modelId="{DDCB8010-4D57-4CFA-A40F-BEF078E28EB5}" type="presParOf" srcId="{18F525B0-70DA-46C5-83B7-32576E1400A1}" destId="{552D15D0-A339-4810-8412-E39D1126E134}" srcOrd="8" destOrd="0" presId="urn:microsoft.com/office/officeart/2005/8/layout/vList5"/>
    <dgm:cxn modelId="{97F4BDDC-CB2B-435D-AE42-44316F7971D0}" type="presParOf" srcId="{552D15D0-A339-4810-8412-E39D1126E134}" destId="{FDCC28A3-39AB-4120-84DF-0673E6975A10}" srcOrd="0" destOrd="0" presId="urn:microsoft.com/office/officeart/2005/8/layout/vList5"/>
    <dgm:cxn modelId="{F9E1FE45-2BC7-4D11-9510-EC57A227794C}" type="presParOf" srcId="{18F525B0-70DA-46C5-83B7-32576E1400A1}" destId="{ECC95009-8947-41BB-B16A-216606C13944}" srcOrd="9" destOrd="0" presId="urn:microsoft.com/office/officeart/2005/8/layout/vList5"/>
    <dgm:cxn modelId="{038A3A70-FEBC-44C1-8314-1ACC5B7EEF35}" type="presParOf" srcId="{18F525B0-70DA-46C5-83B7-32576E1400A1}" destId="{FDCAC0E5-770C-45CA-8A83-B877F5986BF6}" srcOrd="10" destOrd="0" presId="urn:microsoft.com/office/officeart/2005/8/layout/vList5"/>
    <dgm:cxn modelId="{2A30F09A-555F-461E-BC51-08CDE73AA651}" type="presParOf" srcId="{FDCAC0E5-770C-45CA-8A83-B877F5986BF6}" destId="{E2CF92B7-B890-4878-8D48-CF5DBDD6BFE0}" srcOrd="0" destOrd="0" presId="urn:microsoft.com/office/officeart/2005/8/layout/vList5"/>
    <dgm:cxn modelId="{AA60D415-67E3-4593-BC65-3C3B8089F399}" type="presParOf" srcId="{18F525B0-70DA-46C5-83B7-32576E1400A1}" destId="{A184A47E-1384-4578-A3EA-E4895475C593}" srcOrd="11" destOrd="0" presId="urn:microsoft.com/office/officeart/2005/8/layout/vList5"/>
    <dgm:cxn modelId="{7645C71E-BD96-4B17-93F8-29B78BB80B67}" type="presParOf" srcId="{18F525B0-70DA-46C5-83B7-32576E1400A1}" destId="{2E50EB63-4A03-4F43-AE3A-C820EF714E8B}" srcOrd="12" destOrd="0" presId="urn:microsoft.com/office/officeart/2005/8/layout/vList5"/>
    <dgm:cxn modelId="{3DE8752E-9CD7-4FB9-A7DE-5660474AF7A9}" type="presParOf" srcId="{2E50EB63-4A03-4F43-AE3A-C820EF714E8B}" destId="{D7029990-19D3-4BA7-BAC8-87B650892A59}" srcOrd="0" destOrd="0" presId="urn:microsoft.com/office/officeart/2005/8/layout/vList5"/>
    <dgm:cxn modelId="{F97368B4-ED62-41C7-BD43-1EBE058F5D58}" type="presParOf" srcId="{18F525B0-70DA-46C5-83B7-32576E1400A1}" destId="{4348BBA2-0C80-4895-AA3F-0449BDA627F9}" srcOrd="13" destOrd="0" presId="urn:microsoft.com/office/officeart/2005/8/layout/vList5"/>
    <dgm:cxn modelId="{B1B484B4-EF1F-45CD-B829-9B2FCB31CA49}" type="presParOf" srcId="{18F525B0-70DA-46C5-83B7-32576E1400A1}" destId="{59EF2B00-A969-4B42-BB92-286443C8B326}" srcOrd="14" destOrd="0" presId="urn:microsoft.com/office/officeart/2005/8/layout/vList5"/>
    <dgm:cxn modelId="{C7952DCF-990C-47FA-8030-368C991F6A02}" type="presParOf" srcId="{59EF2B00-A969-4B42-BB92-286443C8B326}" destId="{828BE2FD-7A3A-4159-893A-EDD960C15EBC}" srcOrd="0" destOrd="0" presId="urn:microsoft.com/office/officeart/2005/8/layout/vList5"/>
    <dgm:cxn modelId="{23115765-8F9C-456B-835A-4073C71B8E5D}" type="presParOf" srcId="{18F525B0-70DA-46C5-83B7-32576E1400A1}" destId="{239C48F3-D4B4-4000-9666-8CE15516A5EE}" srcOrd="15" destOrd="0" presId="urn:microsoft.com/office/officeart/2005/8/layout/vList5"/>
    <dgm:cxn modelId="{CF206386-F9DB-431A-80B7-BD4CA40F35E6}" type="presParOf" srcId="{18F525B0-70DA-46C5-83B7-32576E1400A1}" destId="{53955919-E9F3-4151-8C95-2DED331ECB21}" srcOrd="16" destOrd="0" presId="urn:microsoft.com/office/officeart/2005/8/layout/vList5"/>
    <dgm:cxn modelId="{7ED17D62-9048-4AC6-83CB-FADEE7283490}" type="presParOf" srcId="{53955919-E9F3-4151-8C95-2DED331ECB21}" destId="{8036223B-1AED-4DE0-875F-BAECE4ED864F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1EA1CF-5614-4692-ABB2-19124BF5BC7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DF1A03-D56D-46DD-B45D-BE9AF546B54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Сумма долга за</a:t>
          </a:r>
        </a:p>
        <a:p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 квартал 2016 года</a:t>
          </a:r>
        </a:p>
        <a:p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5 409 741,14руб.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45B88B8-ECE6-461B-AD1F-57F163410857}" type="parTrans" cxnId="{B5056017-6ACF-4DD3-9BDC-0EA922CBBC74}">
      <dgm:prSet/>
      <dgm:spPr/>
      <dgm:t>
        <a:bodyPr/>
        <a:lstStyle/>
        <a:p>
          <a:endParaRPr lang="ru-RU"/>
        </a:p>
      </dgm:t>
    </dgm:pt>
    <dgm:pt modelId="{989A26BC-3D18-43D5-A8CA-C63FDBC1F4B7}" type="sibTrans" cxnId="{B5056017-6ACF-4DD3-9BDC-0EA922CBBC74}">
      <dgm:prSet/>
      <dgm:spPr/>
      <dgm:t>
        <a:bodyPr/>
        <a:lstStyle/>
        <a:p>
          <a:endParaRPr lang="ru-RU"/>
        </a:p>
      </dgm:t>
    </dgm:pt>
    <dgm:pt modelId="{B4D98F85-4809-4753-B052-DCE9FD3DBD9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Сумма долга на 2 квартал 2016 года</a:t>
          </a:r>
        </a:p>
        <a:p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5 515 155,79 руб.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0900F8A-DED8-4665-828F-77557D60EFE2}" type="parTrans" cxnId="{574C8FDE-75D4-428B-9970-2DB902E5D026}">
      <dgm:prSet/>
      <dgm:spPr/>
      <dgm:t>
        <a:bodyPr/>
        <a:lstStyle/>
        <a:p>
          <a:endParaRPr lang="ru-RU"/>
        </a:p>
      </dgm:t>
    </dgm:pt>
    <dgm:pt modelId="{D52ACDE5-270A-45CC-A998-4DCA098CE289}" type="sibTrans" cxnId="{574C8FDE-75D4-428B-9970-2DB902E5D026}">
      <dgm:prSet/>
      <dgm:spPr/>
      <dgm:t>
        <a:bodyPr/>
        <a:lstStyle/>
        <a:p>
          <a:endParaRPr lang="ru-RU"/>
        </a:p>
      </dgm:t>
    </dgm:pt>
    <dgm:pt modelId="{9C76C12B-8C11-4388-A5EE-B77F9B1C05D2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Увеличение долга на </a:t>
          </a:r>
        </a:p>
        <a:p>
          <a:r>
            <a:rPr lang="ru-RU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105 414,65 руб.</a:t>
          </a:r>
          <a:endParaRPr lang="ru-RU" sz="2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4B63690-0539-4844-956B-EFBA6D02ED1D}" type="sibTrans" cxnId="{04A63672-AF62-458D-9140-93B758BEEA6E}">
      <dgm:prSet/>
      <dgm:spPr/>
      <dgm:t>
        <a:bodyPr/>
        <a:lstStyle/>
        <a:p>
          <a:endParaRPr lang="ru-RU"/>
        </a:p>
      </dgm:t>
    </dgm:pt>
    <dgm:pt modelId="{363C9A2A-31DE-4D1D-8B9C-ABABEDD3B131}" type="parTrans" cxnId="{04A63672-AF62-458D-9140-93B758BEEA6E}">
      <dgm:prSet/>
      <dgm:spPr/>
      <dgm:t>
        <a:bodyPr/>
        <a:lstStyle/>
        <a:p>
          <a:endParaRPr lang="ru-RU"/>
        </a:p>
      </dgm:t>
    </dgm:pt>
    <dgm:pt modelId="{6E3597BC-7BBF-4F53-8496-101E837DE008}" type="pres">
      <dgm:prSet presAssocID="{E11EA1CF-5614-4692-ABB2-19124BF5BC7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229FE0E-A4F9-42EF-9918-5807EFBDF8A4}" type="pres">
      <dgm:prSet presAssocID="{9C76C12B-8C11-4388-A5EE-B77F9B1C05D2}" presName="centerShape" presStyleLbl="node0" presStyleIdx="0" presStyleCnt="1" custScaleX="134346" custLinFactNeighborX="1262" custLinFactNeighborY="4353"/>
      <dgm:spPr/>
      <dgm:t>
        <a:bodyPr/>
        <a:lstStyle/>
        <a:p>
          <a:endParaRPr lang="ru-RU"/>
        </a:p>
      </dgm:t>
    </dgm:pt>
    <dgm:pt modelId="{1A3EC493-C744-4053-B5AE-D2B744A25187}" type="pres">
      <dgm:prSet presAssocID="{645B88B8-ECE6-461B-AD1F-57F163410857}" presName="parTrans" presStyleLbl="bgSibTrans2D1" presStyleIdx="0" presStyleCnt="2" custLinFactY="7784" custLinFactNeighborX="-12901" custLinFactNeighborY="100000"/>
      <dgm:spPr/>
      <dgm:t>
        <a:bodyPr/>
        <a:lstStyle/>
        <a:p>
          <a:endParaRPr lang="ru-RU"/>
        </a:p>
      </dgm:t>
    </dgm:pt>
    <dgm:pt modelId="{4CC1A49A-C898-482B-AD49-676A7A9E343B}" type="pres">
      <dgm:prSet presAssocID="{78DF1A03-D56D-46DD-B45D-BE9AF546B54F}" presName="node" presStyleLbl="node1" presStyleIdx="0" presStyleCnt="2" custScaleX="164009" custRadScaleRad="85500" custRadScaleInc="95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1C5C73-B900-46E3-95F3-55C56317E42A}" type="pres">
      <dgm:prSet presAssocID="{10900F8A-DED8-4665-828F-77557D60EFE2}" presName="parTrans" presStyleLbl="bgSibTrans2D1" presStyleIdx="1" presStyleCnt="2" custLinFactY="6756" custLinFactNeighborX="16328" custLinFactNeighborY="100000"/>
      <dgm:spPr/>
      <dgm:t>
        <a:bodyPr/>
        <a:lstStyle/>
        <a:p>
          <a:endParaRPr lang="ru-RU"/>
        </a:p>
      </dgm:t>
    </dgm:pt>
    <dgm:pt modelId="{D3E040D3-D504-4746-850F-7519E1CF7054}" type="pres">
      <dgm:prSet presAssocID="{B4D98F85-4809-4753-B052-DCE9FD3DBD97}" presName="node" presStyleLbl="node1" presStyleIdx="1" presStyleCnt="2" custScaleX="168864" custRadScaleRad="86481" custRadScaleInc="-8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FABE94-D34D-451C-81CE-33004E025A05}" type="presOf" srcId="{E11EA1CF-5614-4692-ABB2-19124BF5BC74}" destId="{6E3597BC-7BBF-4F53-8496-101E837DE008}" srcOrd="0" destOrd="0" presId="urn:microsoft.com/office/officeart/2005/8/layout/radial4"/>
    <dgm:cxn modelId="{574C8FDE-75D4-428B-9970-2DB902E5D026}" srcId="{9C76C12B-8C11-4388-A5EE-B77F9B1C05D2}" destId="{B4D98F85-4809-4753-B052-DCE9FD3DBD97}" srcOrd="1" destOrd="0" parTransId="{10900F8A-DED8-4665-828F-77557D60EFE2}" sibTransId="{D52ACDE5-270A-45CC-A998-4DCA098CE289}"/>
    <dgm:cxn modelId="{B9B78DFD-00DE-49C7-9DD8-22F533E02A5C}" type="presOf" srcId="{10900F8A-DED8-4665-828F-77557D60EFE2}" destId="{631C5C73-B900-46E3-95F3-55C56317E42A}" srcOrd="0" destOrd="0" presId="urn:microsoft.com/office/officeart/2005/8/layout/radial4"/>
    <dgm:cxn modelId="{6F800492-10E6-4E91-84F2-CE6E5ADB3241}" type="presOf" srcId="{78DF1A03-D56D-46DD-B45D-BE9AF546B54F}" destId="{4CC1A49A-C898-482B-AD49-676A7A9E343B}" srcOrd="0" destOrd="0" presId="urn:microsoft.com/office/officeart/2005/8/layout/radial4"/>
    <dgm:cxn modelId="{D17D89D6-B0C3-4DB8-94E6-771DF6E67683}" type="presOf" srcId="{9C76C12B-8C11-4388-A5EE-B77F9B1C05D2}" destId="{5229FE0E-A4F9-42EF-9918-5807EFBDF8A4}" srcOrd="0" destOrd="0" presId="urn:microsoft.com/office/officeart/2005/8/layout/radial4"/>
    <dgm:cxn modelId="{04A63672-AF62-458D-9140-93B758BEEA6E}" srcId="{E11EA1CF-5614-4692-ABB2-19124BF5BC74}" destId="{9C76C12B-8C11-4388-A5EE-B77F9B1C05D2}" srcOrd="0" destOrd="0" parTransId="{363C9A2A-31DE-4D1D-8B9C-ABABEDD3B131}" sibTransId="{44B63690-0539-4844-956B-EFBA6D02ED1D}"/>
    <dgm:cxn modelId="{FE78695A-01D8-458B-9AEB-2CFEE2DA4EE2}" type="presOf" srcId="{645B88B8-ECE6-461B-AD1F-57F163410857}" destId="{1A3EC493-C744-4053-B5AE-D2B744A25187}" srcOrd="0" destOrd="0" presId="urn:microsoft.com/office/officeart/2005/8/layout/radial4"/>
    <dgm:cxn modelId="{9338C708-8A47-4F29-AAC5-7067FFF25A7E}" type="presOf" srcId="{B4D98F85-4809-4753-B052-DCE9FD3DBD97}" destId="{D3E040D3-D504-4746-850F-7519E1CF7054}" srcOrd="0" destOrd="0" presId="urn:microsoft.com/office/officeart/2005/8/layout/radial4"/>
    <dgm:cxn modelId="{B5056017-6ACF-4DD3-9BDC-0EA922CBBC74}" srcId="{9C76C12B-8C11-4388-A5EE-B77F9B1C05D2}" destId="{78DF1A03-D56D-46DD-B45D-BE9AF546B54F}" srcOrd="0" destOrd="0" parTransId="{645B88B8-ECE6-461B-AD1F-57F163410857}" sibTransId="{989A26BC-3D18-43D5-A8CA-C63FDBC1F4B7}"/>
    <dgm:cxn modelId="{F5B18843-D134-4BD9-9BFB-03942A8358E3}" type="presParOf" srcId="{6E3597BC-7BBF-4F53-8496-101E837DE008}" destId="{5229FE0E-A4F9-42EF-9918-5807EFBDF8A4}" srcOrd="0" destOrd="0" presId="urn:microsoft.com/office/officeart/2005/8/layout/radial4"/>
    <dgm:cxn modelId="{352E5C0C-CB9A-444F-B64E-53377B834A5C}" type="presParOf" srcId="{6E3597BC-7BBF-4F53-8496-101E837DE008}" destId="{1A3EC493-C744-4053-B5AE-D2B744A25187}" srcOrd="1" destOrd="0" presId="urn:microsoft.com/office/officeart/2005/8/layout/radial4"/>
    <dgm:cxn modelId="{A1389076-C8C8-4811-995D-7E0DCFFA85A5}" type="presParOf" srcId="{6E3597BC-7BBF-4F53-8496-101E837DE008}" destId="{4CC1A49A-C898-482B-AD49-676A7A9E343B}" srcOrd="2" destOrd="0" presId="urn:microsoft.com/office/officeart/2005/8/layout/radial4"/>
    <dgm:cxn modelId="{2DC45EF1-CA43-4A14-B97A-8B302BEAC73A}" type="presParOf" srcId="{6E3597BC-7BBF-4F53-8496-101E837DE008}" destId="{631C5C73-B900-46E3-95F3-55C56317E42A}" srcOrd="3" destOrd="0" presId="urn:microsoft.com/office/officeart/2005/8/layout/radial4"/>
    <dgm:cxn modelId="{944CB719-D167-4996-8890-A2D108FA953A}" type="presParOf" srcId="{6E3597BC-7BBF-4F53-8496-101E837DE008}" destId="{D3E040D3-D504-4746-850F-7519E1CF7054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5E01D0-314F-4626-9325-C7BF158927A7}" type="doc">
      <dgm:prSet loTypeId="urn:microsoft.com/office/officeart/2005/8/layout/hList3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ED2BE5B-00F8-4FF1-A6D2-49394A45DDC0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177800" indent="0" algn="l"/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7800" indent="0" algn="l"/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7800" indent="0" algn="l"/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ГБОУ «Казанская школа – интернат №11»</a:t>
          </a: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«ЦССУ </a:t>
          </a: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г. Набережные Челны»</a:t>
          </a: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Чистопольский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</a:p>
        <a:p>
          <a:pPr marL="177800" indent="0" algn="l"/>
          <a:endParaRPr lang="ru-RU" sz="20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2400" dirty="0" smtClean="0"/>
        </a:p>
        <a:p>
          <a:pPr algn="ctr"/>
          <a:endParaRPr lang="ru-RU" sz="2400" dirty="0"/>
        </a:p>
      </dgm:t>
    </dgm:pt>
    <dgm:pt modelId="{27589969-0FF4-4EFF-8DAB-559345DAE7E6}" type="parTrans" cxnId="{44675942-2DA9-4ADB-84DB-F101968CB48F}">
      <dgm:prSet/>
      <dgm:spPr/>
      <dgm:t>
        <a:bodyPr/>
        <a:lstStyle/>
        <a:p>
          <a:endParaRPr lang="ru-RU"/>
        </a:p>
      </dgm:t>
    </dgm:pt>
    <dgm:pt modelId="{F5403D5C-E414-49E8-9D4B-46019499A1FB}" type="sibTrans" cxnId="{44675942-2DA9-4ADB-84DB-F101968CB48F}">
      <dgm:prSet/>
      <dgm:spPr/>
      <dgm:t>
        <a:bodyPr/>
        <a:lstStyle/>
        <a:p>
          <a:endParaRPr lang="ru-RU"/>
        </a:p>
      </dgm:t>
    </dgm:pt>
    <dgm:pt modelId="{7D2787F4-3E84-4608-8C0C-DC35E2D7C622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marL="177800" indent="0" algn="l"/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pPr marL="177800" indent="0" algn="l"/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</a:t>
          </a:r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«Нижнекамский детский дом»</a:t>
          </a: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«ЦССУ г. Бугульмы»</a:t>
          </a: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ГБОУ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Мензелинская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школа-интернат»</a:t>
          </a: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Альметьевский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Лаишевский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</a:p>
        <a:p>
          <a:pPr marL="177800" indent="0" algn="l"/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Елабужский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  <a:endParaRPr lang="ru-RU" sz="18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l"/>
          <a:endParaRPr lang="ru-RU" sz="1600" b="1" dirty="0" smtClean="0">
            <a:latin typeface="Times New Roman" pitchFamily="18" charset="0"/>
            <a:cs typeface="Times New Roman" pitchFamily="18" charset="0"/>
          </a:endParaRPr>
        </a:p>
        <a:p>
          <a:pPr algn="ctr"/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110C03A-5D73-4E40-8493-01472EDAFB18}" type="parTrans" cxnId="{C80EE4D4-869C-4DCA-8B65-25DC151D8D17}">
      <dgm:prSet/>
      <dgm:spPr/>
      <dgm:t>
        <a:bodyPr/>
        <a:lstStyle/>
        <a:p>
          <a:endParaRPr lang="ru-RU"/>
        </a:p>
      </dgm:t>
    </dgm:pt>
    <dgm:pt modelId="{9B5280A6-7199-4AF8-8709-452A66A95D54}" type="sibTrans" cxnId="{C80EE4D4-869C-4DCA-8B65-25DC151D8D17}">
      <dgm:prSet/>
      <dgm:spPr/>
      <dgm:t>
        <a:bodyPr/>
        <a:lstStyle/>
        <a:p>
          <a:endParaRPr lang="ru-RU"/>
        </a:p>
      </dgm:t>
    </dgm:pt>
    <dgm:pt modelId="{ADED4FA6-89CD-4890-8C3F-6BAE1406BE38}">
      <dgm:prSet phldrT="[Текст]" custT="1"/>
      <dgm:spPr/>
      <dgm:t>
        <a:bodyPr/>
        <a:lstStyle/>
        <a:p>
          <a:pPr algn="just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Снизили долг           Сохранили долг        Увеличили долг</a:t>
          </a:r>
          <a:endParaRPr lang="ru-RU" sz="24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4BB884-E259-4B0F-BBE6-8B6FA4459B27}" type="sibTrans" cxnId="{5020F2C5-9DD1-4316-A573-03F1FDB9676D}">
      <dgm:prSet/>
      <dgm:spPr/>
      <dgm:t>
        <a:bodyPr/>
        <a:lstStyle/>
        <a:p>
          <a:endParaRPr lang="ru-RU"/>
        </a:p>
      </dgm:t>
    </dgm:pt>
    <dgm:pt modelId="{A7344AC0-FF47-4F36-923F-DAB9C6F5B1FF}" type="parTrans" cxnId="{5020F2C5-9DD1-4316-A573-03F1FDB9676D}">
      <dgm:prSet/>
      <dgm:spPr/>
      <dgm:t>
        <a:bodyPr/>
        <a:lstStyle/>
        <a:p>
          <a:endParaRPr lang="ru-RU"/>
        </a:p>
      </dgm:t>
    </dgm:pt>
    <dgm:pt modelId="{AF06D34F-3BB9-460E-8959-76777950D687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90000"/>
            </a:lnSpc>
          </a:pPr>
          <a:endParaRPr lang="ru-RU" sz="2400" dirty="0" smtClean="0"/>
        </a:p>
        <a:p>
          <a:pPr algn="ctr">
            <a:lnSpc>
              <a:spcPct val="90000"/>
            </a:lnSpc>
          </a:pPr>
          <a:endParaRPr lang="ru-RU" sz="2400" dirty="0" smtClean="0"/>
        </a:p>
        <a:p>
          <a:pPr algn="ctr">
            <a:lnSpc>
              <a:spcPct val="90000"/>
            </a:lnSpc>
          </a:pPr>
          <a:endParaRPr lang="ru-RU" sz="2400" dirty="0" smtClean="0"/>
        </a:p>
        <a:p>
          <a:pPr algn="ctr">
            <a:lnSpc>
              <a:spcPct val="90000"/>
            </a:lnSpc>
          </a:pPr>
          <a:endParaRPr lang="ru-RU" sz="2400" dirty="0" smtClean="0"/>
        </a:p>
        <a:p>
          <a:pPr algn="ctr">
            <a:lnSpc>
              <a:spcPct val="90000"/>
            </a:lnSpc>
          </a:pPr>
          <a:endParaRPr lang="ru-RU" sz="2400" dirty="0" smtClean="0"/>
        </a:p>
        <a:p>
          <a:pPr algn="ctr">
            <a:lnSpc>
              <a:spcPct val="90000"/>
            </a:lnSpc>
          </a:pPr>
          <a:endParaRPr lang="ru-RU" sz="2400" dirty="0" smtClean="0"/>
        </a:p>
        <a:p>
          <a:pPr algn="ctr">
            <a:lnSpc>
              <a:spcPct val="90000"/>
            </a:lnSpc>
          </a:pPr>
          <a:endParaRPr lang="ru-RU" sz="2400" dirty="0" smtClean="0">
            <a:solidFill>
              <a:schemeClr val="tx1"/>
            </a:solidFill>
          </a:endParaRPr>
        </a:p>
        <a:p>
          <a:pPr algn="l">
            <a:lnSpc>
              <a:spcPct val="100000"/>
            </a:lnSpc>
          </a:pP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«ЦССУ г. Казани»</a:t>
          </a:r>
        </a:p>
        <a:p>
          <a:pPr algn="l">
            <a:lnSpc>
              <a:spcPct val="100000"/>
            </a:lnSpc>
          </a:pP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«Приволжский детский дом г. Казани»</a:t>
          </a:r>
        </a:p>
        <a:p>
          <a:pPr algn="l">
            <a:lnSpc>
              <a:spcPct val="100000"/>
            </a:lnSpc>
          </a:pP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Лениногорский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</a:p>
        <a:p>
          <a:pPr algn="l">
            <a:lnSpc>
              <a:spcPct val="100000"/>
            </a:lnSpc>
          </a:pP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</a:t>
          </a:r>
          <a:r>
            <a:rPr lang="ru-RU" sz="1800" b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Нурлатский</a:t>
          </a: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</a:p>
        <a:p>
          <a:pPr algn="ctr">
            <a:lnSpc>
              <a:spcPct val="90000"/>
            </a:lnSpc>
          </a:pPr>
          <a:endParaRPr lang="ru-RU" sz="2000" dirty="0" smtClean="0"/>
        </a:p>
        <a:p>
          <a:pPr algn="ctr">
            <a:lnSpc>
              <a:spcPct val="90000"/>
            </a:lnSpc>
          </a:pPr>
          <a:endParaRPr lang="ru-RU" sz="2000" dirty="0" smtClean="0"/>
        </a:p>
        <a:p>
          <a:pPr algn="ctr">
            <a:lnSpc>
              <a:spcPct val="90000"/>
            </a:lnSpc>
          </a:pPr>
          <a:endParaRPr lang="ru-RU" sz="2000" dirty="0" smtClean="0"/>
        </a:p>
        <a:p>
          <a:pPr algn="ctr">
            <a:lnSpc>
              <a:spcPct val="90000"/>
            </a:lnSpc>
          </a:pPr>
          <a:endParaRPr lang="ru-RU" sz="3200" dirty="0" smtClean="0"/>
        </a:p>
        <a:p>
          <a:pPr algn="ctr">
            <a:lnSpc>
              <a:spcPct val="90000"/>
            </a:lnSpc>
          </a:pPr>
          <a:endParaRPr lang="ru-RU" sz="3200" dirty="0" smtClean="0"/>
        </a:p>
        <a:p>
          <a:pPr algn="ctr">
            <a:lnSpc>
              <a:spcPct val="90000"/>
            </a:lnSpc>
          </a:pPr>
          <a:endParaRPr lang="ru-RU" sz="3200" dirty="0"/>
        </a:p>
      </dgm:t>
    </dgm:pt>
    <dgm:pt modelId="{885A8C88-BF96-4F2B-AFCC-CB1D4C2F9A26}" type="sibTrans" cxnId="{DC4539A4-F78B-4899-B983-D08B6ED1A9D4}">
      <dgm:prSet/>
      <dgm:spPr/>
      <dgm:t>
        <a:bodyPr/>
        <a:lstStyle/>
        <a:p>
          <a:endParaRPr lang="ru-RU"/>
        </a:p>
      </dgm:t>
    </dgm:pt>
    <dgm:pt modelId="{13A76298-C654-4BF7-8306-FBC0526BB619}" type="parTrans" cxnId="{DC4539A4-F78B-4899-B983-D08B6ED1A9D4}">
      <dgm:prSet/>
      <dgm:spPr/>
      <dgm:t>
        <a:bodyPr/>
        <a:lstStyle/>
        <a:p>
          <a:endParaRPr lang="ru-RU"/>
        </a:p>
      </dgm:t>
    </dgm:pt>
    <dgm:pt modelId="{2153449F-C7A7-4798-9EFC-4F52F7D2F566}" type="pres">
      <dgm:prSet presAssocID="{235E01D0-314F-4626-9325-C7BF158927A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259716-01CA-484F-96B9-EC2441854041}" type="pres">
      <dgm:prSet presAssocID="{ADED4FA6-89CD-4890-8C3F-6BAE1406BE38}" presName="roof" presStyleLbl="dkBgShp" presStyleIdx="0" presStyleCnt="2" custScaleX="98361" custScaleY="37748" custLinFactNeighborY="-13883"/>
      <dgm:spPr/>
      <dgm:t>
        <a:bodyPr/>
        <a:lstStyle/>
        <a:p>
          <a:endParaRPr lang="ru-RU"/>
        </a:p>
      </dgm:t>
    </dgm:pt>
    <dgm:pt modelId="{C1988561-CD8B-4242-8F3D-6A169A0C9D80}" type="pres">
      <dgm:prSet presAssocID="{ADED4FA6-89CD-4890-8C3F-6BAE1406BE38}" presName="pillars" presStyleCnt="0"/>
      <dgm:spPr/>
    </dgm:pt>
    <dgm:pt modelId="{DE00A600-677C-4D84-88B0-8C739003D5DA}" type="pres">
      <dgm:prSet presAssocID="{ADED4FA6-89CD-4890-8C3F-6BAE1406BE38}" presName="pillar1" presStyleLbl="node1" presStyleIdx="0" presStyleCnt="3" custScaleX="84419" custScaleY="119047" custLinFactNeighborX="-1245" custLinFactNeighborY="-5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048903-501D-4948-9EB1-8F8F686FDA05}" type="pres">
      <dgm:prSet presAssocID="{AED2BE5B-00F8-4FF1-A6D2-49394A45DDC0}" presName="pillarX" presStyleLbl="node1" presStyleIdx="1" presStyleCnt="3" custScaleX="88731" custScaleY="119245" custLinFactNeighborX="-620" custLinFactNeighborY="-57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F0C030-FE07-4D13-93EE-D0B8338206C2}" type="pres">
      <dgm:prSet presAssocID="{7D2787F4-3E84-4608-8C0C-DC35E2D7C622}" presName="pillarX" presStyleLbl="node1" presStyleIdx="2" presStyleCnt="3" custScaleX="105708" custScaleY="117489" custLinFactNeighborX="-1747" custLinFactNeighborY="-66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B1243-D48E-4F5B-99F5-125358506FC6}" type="pres">
      <dgm:prSet presAssocID="{ADED4FA6-89CD-4890-8C3F-6BAE1406BE38}" presName="base" presStyleLbl="dkBgShp" presStyleIdx="1" presStyleCnt="2" custScaleX="100000" custLinFactNeighborX="-417" custLinFactNeighborY="3735"/>
      <dgm:spPr/>
      <dgm:t>
        <a:bodyPr/>
        <a:lstStyle/>
        <a:p>
          <a:endParaRPr lang="ru-RU"/>
        </a:p>
      </dgm:t>
    </dgm:pt>
  </dgm:ptLst>
  <dgm:cxnLst>
    <dgm:cxn modelId="{E2E1EBFE-D76E-4B64-B32C-561001A1B1FB}" type="presOf" srcId="{235E01D0-314F-4626-9325-C7BF158927A7}" destId="{2153449F-C7A7-4798-9EFC-4F52F7D2F566}" srcOrd="0" destOrd="0" presId="urn:microsoft.com/office/officeart/2005/8/layout/hList3"/>
    <dgm:cxn modelId="{07300A13-E2E3-432F-A8B7-B889A947FCBB}" type="presOf" srcId="{AF06D34F-3BB9-460E-8959-76777950D687}" destId="{DE00A600-677C-4D84-88B0-8C739003D5DA}" srcOrd="0" destOrd="0" presId="urn:microsoft.com/office/officeart/2005/8/layout/hList3"/>
    <dgm:cxn modelId="{C80EE4D4-869C-4DCA-8B65-25DC151D8D17}" srcId="{ADED4FA6-89CD-4890-8C3F-6BAE1406BE38}" destId="{7D2787F4-3E84-4608-8C0C-DC35E2D7C622}" srcOrd="2" destOrd="0" parTransId="{3110C03A-5D73-4E40-8493-01472EDAFB18}" sibTransId="{9B5280A6-7199-4AF8-8709-452A66A95D54}"/>
    <dgm:cxn modelId="{6413567B-50DF-4A73-9883-137B6DC7A095}" type="presOf" srcId="{7D2787F4-3E84-4608-8C0C-DC35E2D7C622}" destId="{55F0C030-FE07-4D13-93EE-D0B8338206C2}" srcOrd="0" destOrd="0" presId="urn:microsoft.com/office/officeart/2005/8/layout/hList3"/>
    <dgm:cxn modelId="{5020F2C5-9DD1-4316-A573-03F1FDB9676D}" srcId="{235E01D0-314F-4626-9325-C7BF158927A7}" destId="{ADED4FA6-89CD-4890-8C3F-6BAE1406BE38}" srcOrd="0" destOrd="0" parTransId="{A7344AC0-FF47-4F36-923F-DAB9C6F5B1FF}" sibTransId="{FF4BB884-E259-4B0F-BBE6-8B6FA4459B27}"/>
    <dgm:cxn modelId="{44675942-2DA9-4ADB-84DB-F101968CB48F}" srcId="{ADED4FA6-89CD-4890-8C3F-6BAE1406BE38}" destId="{AED2BE5B-00F8-4FF1-A6D2-49394A45DDC0}" srcOrd="1" destOrd="0" parTransId="{27589969-0FF4-4EFF-8DAB-559345DAE7E6}" sibTransId="{F5403D5C-E414-49E8-9D4B-46019499A1FB}"/>
    <dgm:cxn modelId="{3EB07178-AAEC-4D6C-807E-F7EE6D23D37F}" type="presOf" srcId="{AED2BE5B-00F8-4FF1-A6D2-49394A45DDC0}" destId="{C1048903-501D-4948-9EB1-8F8F686FDA05}" srcOrd="0" destOrd="0" presId="urn:microsoft.com/office/officeart/2005/8/layout/hList3"/>
    <dgm:cxn modelId="{DC4539A4-F78B-4899-B983-D08B6ED1A9D4}" srcId="{ADED4FA6-89CD-4890-8C3F-6BAE1406BE38}" destId="{AF06D34F-3BB9-460E-8959-76777950D687}" srcOrd="0" destOrd="0" parTransId="{13A76298-C654-4BF7-8306-FBC0526BB619}" sibTransId="{885A8C88-BF96-4F2B-AFCC-CB1D4C2F9A26}"/>
    <dgm:cxn modelId="{0C01709C-967F-4DD0-910E-4D15A1881913}" type="presOf" srcId="{ADED4FA6-89CD-4890-8C3F-6BAE1406BE38}" destId="{40259716-01CA-484F-96B9-EC2441854041}" srcOrd="0" destOrd="0" presId="urn:microsoft.com/office/officeart/2005/8/layout/hList3"/>
    <dgm:cxn modelId="{AB78A230-579A-4FF3-B0A0-663ABF3A4748}" type="presParOf" srcId="{2153449F-C7A7-4798-9EFC-4F52F7D2F566}" destId="{40259716-01CA-484F-96B9-EC2441854041}" srcOrd="0" destOrd="0" presId="urn:microsoft.com/office/officeart/2005/8/layout/hList3"/>
    <dgm:cxn modelId="{8F420023-0B51-4D10-AE77-360603D85EF2}" type="presParOf" srcId="{2153449F-C7A7-4798-9EFC-4F52F7D2F566}" destId="{C1988561-CD8B-4242-8F3D-6A169A0C9D80}" srcOrd="1" destOrd="0" presId="urn:microsoft.com/office/officeart/2005/8/layout/hList3"/>
    <dgm:cxn modelId="{CAAB082C-68E1-4CD6-A03C-3EAC1260E02C}" type="presParOf" srcId="{C1988561-CD8B-4242-8F3D-6A169A0C9D80}" destId="{DE00A600-677C-4D84-88B0-8C739003D5DA}" srcOrd="0" destOrd="0" presId="urn:microsoft.com/office/officeart/2005/8/layout/hList3"/>
    <dgm:cxn modelId="{599B8C33-020E-4B91-AD08-AB381BC9CADA}" type="presParOf" srcId="{C1988561-CD8B-4242-8F3D-6A169A0C9D80}" destId="{C1048903-501D-4948-9EB1-8F8F686FDA05}" srcOrd="1" destOrd="0" presId="urn:microsoft.com/office/officeart/2005/8/layout/hList3"/>
    <dgm:cxn modelId="{7225F533-30D7-4554-B486-57F6F0BF4535}" type="presParOf" srcId="{C1988561-CD8B-4242-8F3D-6A169A0C9D80}" destId="{55F0C030-FE07-4D13-93EE-D0B8338206C2}" srcOrd="2" destOrd="0" presId="urn:microsoft.com/office/officeart/2005/8/layout/hList3"/>
    <dgm:cxn modelId="{24B5D9F3-1653-454A-AC37-F56D12D361A4}" type="presParOf" srcId="{2153449F-C7A7-4798-9EFC-4F52F7D2F566}" destId="{EA3B1243-D48E-4F5B-99F5-125358506FC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C3C8FF-91DC-447D-959E-5C4A0F86190A}">
      <dsp:nvSpPr>
        <dsp:cNvPr id="0" name=""/>
        <dsp:cNvSpPr/>
      </dsp:nvSpPr>
      <dsp:spPr>
        <a:xfrm>
          <a:off x="4248" y="0"/>
          <a:ext cx="8635563" cy="516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Черкасова Екатерина  Викторовна - социальный педагог (ГБУ «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Лениногорский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8" y="0"/>
        <a:ext cx="8635563" cy="516495"/>
      </dsp:txXfrm>
    </dsp:sp>
    <dsp:sp modelId="{D5ABA6FB-0392-4F2D-A694-ECD90FCC9966}">
      <dsp:nvSpPr>
        <dsp:cNvPr id="0" name=""/>
        <dsp:cNvSpPr/>
      </dsp:nvSpPr>
      <dsp:spPr>
        <a:xfrm>
          <a:off x="4217" y="543683"/>
          <a:ext cx="8635563" cy="516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Курбангалиева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Альбина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Альфитовна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 - педагог-психолог  (ГБУ «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Елабужский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7" y="543683"/>
        <a:ext cx="8635563" cy="516495"/>
      </dsp:txXfrm>
    </dsp:sp>
    <dsp:sp modelId="{6002798D-9BCE-4ADC-803C-D7348CB35E55}">
      <dsp:nvSpPr>
        <dsp:cNvPr id="0" name=""/>
        <dsp:cNvSpPr/>
      </dsp:nvSpPr>
      <dsp:spPr>
        <a:xfrm>
          <a:off x="4217" y="1086004"/>
          <a:ext cx="8635563" cy="516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Сайфутдинова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Флера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Равгатовна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– социальный педагог (ГБУ «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Альметьевский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7" y="1086004"/>
        <a:ext cx="8635563" cy="516495"/>
      </dsp:txXfrm>
    </dsp:sp>
    <dsp:sp modelId="{408891CC-78EC-4FC7-A305-A9BED779DBDC}">
      <dsp:nvSpPr>
        <dsp:cNvPr id="0" name=""/>
        <dsp:cNvSpPr/>
      </dsp:nvSpPr>
      <dsp:spPr>
        <a:xfrm>
          <a:off x="4248" y="1645554"/>
          <a:ext cx="8635563" cy="516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Гимадеева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Лилия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Файзрахмановна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– социальный педагог (ГБУ « ЦССУ г. Н. Челны»)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48" y="1645554"/>
        <a:ext cx="8635563" cy="516495"/>
      </dsp:txXfrm>
    </dsp:sp>
    <dsp:sp modelId="{FDCC28A3-39AB-4120-84DF-0673E6975A10}">
      <dsp:nvSpPr>
        <dsp:cNvPr id="0" name=""/>
        <dsp:cNvSpPr/>
      </dsp:nvSpPr>
      <dsp:spPr>
        <a:xfrm>
          <a:off x="4217" y="2170644"/>
          <a:ext cx="8635563" cy="516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Усманова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Альмира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Салиховна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– педагог-психолог (ГБУ «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Лаишевский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7" y="2170644"/>
        <a:ext cx="8635563" cy="516495"/>
      </dsp:txXfrm>
    </dsp:sp>
    <dsp:sp modelId="{E2CF92B7-B890-4878-8D48-CF5DBDD6BFE0}">
      <dsp:nvSpPr>
        <dsp:cNvPr id="0" name=""/>
        <dsp:cNvSpPr/>
      </dsp:nvSpPr>
      <dsp:spPr>
        <a:xfrm>
          <a:off x="8434" y="2704225"/>
          <a:ext cx="8635563" cy="516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Васягина Елена Николаевна – социальный педагог  (ГБУ «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Лаишевский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434" y="2704225"/>
        <a:ext cx="8635563" cy="516495"/>
      </dsp:txXfrm>
    </dsp:sp>
    <dsp:sp modelId="{D7029990-19D3-4BA7-BAC8-87B650892A59}">
      <dsp:nvSpPr>
        <dsp:cNvPr id="0" name=""/>
        <dsp:cNvSpPr/>
      </dsp:nvSpPr>
      <dsp:spPr>
        <a:xfrm>
          <a:off x="4217" y="3255284"/>
          <a:ext cx="8635563" cy="516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Чураева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Анджела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Александровна – юрист (ГБУ «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Елабужский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7" y="3255284"/>
        <a:ext cx="8635563" cy="516495"/>
      </dsp:txXfrm>
    </dsp:sp>
    <dsp:sp modelId="{828BE2FD-7A3A-4159-893A-EDD960C15EBC}">
      <dsp:nvSpPr>
        <dsp:cNvPr id="0" name=""/>
        <dsp:cNvSpPr/>
      </dsp:nvSpPr>
      <dsp:spPr>
        <a:xfrm>
          <a:off x="4217" y="3797604"/>
          <a:ext cx="8635563" cy="516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Забихуллина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Гульнара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Тахировна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 – педагог-психолог (ГБУ «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Нурлатский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7" y="3797604"/>
        <a:ext cx="8635563" cy="516495"/>
      </dsp:txXfrm>
    </dsp:sp>
    <dsp:sp modelId="{8036223B-1AED-4DE0-875F-BAECE4ED864F}">
      <dsp:nvSpPr>
        <dsp:cNvPr id="0" name=""/>
        <dsp:cNvSpPr/>
      </dsp:nvSpPr>
      <dsp:spPr>
        <a:xfrm>
          <a:off x="4217" y="4339924"/>
          <a:ext cx="8635563" cy="5164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Валиева Альбина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Шайхиевна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– юрист (ГБУ </a:t>
          </a:r>
          <a:r>
            <a:rPr lang="ru-RU" sz="1600" b="1" kern="1200" dirty="0" err="1" smtClean="0">
              <a:latin typeface="Times New Roman" pitchFamily="18" charset="0"/>
              <a:cs typeface="Times New Roman" pitchFamily="18" charset="0"/>
            </a:rPr>
            <a:t>Чистопольский</a:t>
          </a: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детский дом»)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17" y="4339924"/>
        <a:ext cx="8635563" cy="5164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229FE0E-A4F9-42EF-9918-5807EFBDF8A4}">
      <dsp:nvSpPr>
        <dsp:cNvPr id="0" name=""/>
        <dsp:cNvSpPr/>
      </dsp:nvSpPr>
      <dsp:spPr>
        <a:xfrm>
          <a:off x="2539131" y="1892733"/>
          <a:ext cx="3648540" cy="27157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Увеличение долга на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105 414,65 руб.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39131" y="1892733"/>
        <a:ext cx="3648540" cy="2715778"/>
      </dsp:txXfrm>
    </dsp:sp>
    <dsp:sp modelId="{1A3EC493-C744-4053-B5AE-D2B744A25187}">
      <dsp:nvSpPr>
        <dsp:cNvPr id="0" name=""/>
        <dsp:cNvSpPr/>
      </dsp:nvSpPr>
      <dsp:spPr>
        <a:xfrm rot="13392519">
          <a:off x="1579974" y="2024682"/>
          <a:ext cx="1593304" cy="7739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C1A49A-C898-482B-AD49-676A7A9E343B}">
      <dsp:nvSpPr>
        <dsp:cNvPr id="0" name=""/>
        <dsp:cNvSpPr/>
      </dsp:nvSpPr>
      <dsp:spPr>
        <a:xfrm>
          <a:off x="-114181" y="6"/>
          <a:ext cx="4231415" cy="206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Сумма долга за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1 квартал 2016 года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5 409 741,14руб.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114181" y="6"/>
        <a:ext cx="4231415" cy="2063991"/>
      </dsp:txXfrm>
    </dsp:sp>
    <dsp:sp modelId="{631C5C73-B900-46E3-95F3-55C56317E42A}">
      <dsp:nvSpPr>
        <dsp:cNvPr id="0" name=""/>
        <dsp:cNvSpPr/>
      </dsp:nvSpPr>
      <dsp:spPr>
        <a:xfrm rot="18905920">
          <a:off x="5543880" y="2005549"/>
          <a:ext cx="1513708" cy="773996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E040D3-D504-4746-850F-7519E1CF7054}">
      <dsp:nvSpPr>
        <dsp:cNvPr id="0" name=""/>
        <dsp:cNvSpPr/>
      </dsp:nvSpPr>
      <dsp:spPr>
        <a:xfrm>
          <a:off x="4411337" y="9"/>
          <a:ext cx="4356674" cy="20639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Сумма долга на 2 квартал 2016 года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5 515 155,79 руб.</a:t>
          </a:r>
          <a:endParaRPr lang="ru-RU" sz="2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411337" y="9"/>
        <a:ext cx="4356674" cy="206399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259716-01CA-484F-96B9-EC2441854041}">
      <dsp:nvSpPr>
        <dsp:cNvPr id="0" name=""/>
        <dsp:cNvSpPr/>
      </dsp:nvSpPr>
      <dsp:spPr>
        <a:xfrm>
          <a:off x="71992" y="23226"/>
          <a:ext cx="8640990" cy="5218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Снизили долг           Сохранили долг        Увеличили долг</a:t>
          </a:r>
          <a:endParaRPr lang="ru-RU" sz="24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992" y="23226"/>
        <a:ext cx="8640990" cy="521886"/>
      </dsp:txXfrm>
    </dsp:sp>
    <dsp:sp modelId="{DE00A600-677C-4D84-88B0-8C739003D5DA}">
      <dsp:nvSpPr>
        <dsp:cNvPr id="0" name=""/>
        <dsp:cNvSpPr/>
      </dsp:nvSpPr>
      <dsp:spPr>
        <a:xfrm>
          <a:off x="0" y="725219"/>
          <a:ext cx="2657950" cy="3456366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>
            <a:solidFill>
              <a:schemeClr val="tx1"/>
            </a:solidFill>
          </a:endParaRP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«ЦССУ г. Казани»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«Приволжский детский дом г. Казани»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Лениногорский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Нурлатский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kern="1200" dirty="0"/>
        </a:p>
      </dsp:txBody>
      <dsp:txXfrm>
        <a:off x="0" y="725219"/>
        <a:ext cx="2657950" cy="3456366"/>
      </dsp:txXfrm>
    </dsp:sp>
    <dsp:sp modelId="{C1048903-501D-4948-9EB1-8F8F686FDA05}">
      <dsp:nvSpPr>
        <dsp:cNvPr id="0" name=""/>
        <dsp:cNvSpPr/>
      </dsp:nvSpPr>
      <dsp:spPr>
        <a:xfrm>
          <a:off x="2640965" y="720080"/>
          <a:ext cx="2793714" cy="3462114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1778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78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78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marL="1778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ГБОУ «Казанская школа – интернат №11»</a:t>
          </a:r>
        </a:p>
        <a:p>
          <a:pPr marL="1778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«ЦССУ </a:t>
          </a:r>
        </a:p>
        <a:p>
          <a:pPr marL="1778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г. Набережные Челны»</a:t>
          </a:r>
        </a:p>
        <a:p>
          <a:pPr marL="1778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Чистопольский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</a:p>
        <a:p>
          <a:pPr marL="17780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2640965" y="720080"/>
        <a:ext cx="2793714" cy="3462114"/>
      </dsp:txXfrm>
    </dsp:sp>
    <dsp:sp modelId="{55F0C030-FE07-4D13-93EE-D0B8338206C2}">
      <dsp:nvSpPr>
        <dsp:cNvPr id="0" name=""/>
        <dsp:cNvSpPr/>
      </dsp:nvSpPr>
      <dsp:spPr>
        <a:xfrm>
          <a:off x="5399196" y="720080"/>
          <a:ext cx="3328239" cy="3411131"/>
        </a:xfrm>
        <a:prstGeom prst="rect">
          <a:avLst/>
        </a:prstGeom>
        <a:solidFill>
          <a:schemeClr val="tx2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1778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marL="1778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marL="1778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</a:t>
          </a: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«Нижнекамский детский дом»</a:t>
          </a:r>
        </a:p>
        <a:p>
          <a:pPr marL="1778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«ЦССУ г. Бугульмы»</a:t>
          </a:r>
        </a:p>
        <a:p>
          <a:pPr marL="1778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ГБОУ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Мензелинская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школа-интернат»</a:t>
          </a:r>
        </a:p>
        <a:p>
          <a:pPr marL="1778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Альметьевский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</a:p>
        <a:p>
          <a:pPr marL="1778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Лаишевский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»</a:t>
          </a:r>
        </a:p>
        <a:p>
          <a:pPr marL="17780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ГБУ «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Елабужский</a:t>
          </a:r>
          <a:r>
            <a:rPr lang="ru-RU" sz="1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детский дом»</a:t>
          </a:r>
          <a:endParaRPr lang="ru-RU" sz="1800" b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99196" y="720080"/>
        <a:ext cx="3328239" cy="3411131"/>
      </dsp:txXfrm>
    </dsp:sp>
    <dsp:sp modelId="{EA3B1243-D48E-4F5B-99F5-125358506FC6}">
      <dsp:nvSpPr>
        <dsp:cNvPr id="0" name=""/>
        <dsp:cNvSpPr/>
      </dsp:nvSpPr>
      <dsp:spPr>
        <a:xfrm>
          <a:off x="0" y="4082798"/>
          <a:ext cx="8784975" cy="3225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F18E3-E97E-4FCD-8A00-0E7934B540FA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A1705-CEF5-4D27-B3E4-938A705EE6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2A1705-CEF5-4D27-B3E4-938A705EE69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5724-ADCB-42B3-ACE7-871A5170D72B}" type="datetimeFigureOut">
              <a:rPr lang="ru-RU" smtClean="0"/>
              <a:pPr/>
              <a:t>07.09.2016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756F-C186-4A4D-9BD3-26B69A97CF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64096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заседание методического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объединеия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специалистов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постинтернатного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сопровождения выпускников детских домов Республики Татарстан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636912"/>
            <a:ext cx="8064896" cy="40324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Тема: «Использование механизмов межведомственного взаимодействия в ходе осуществления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постинтернатного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сопровождения выпускников – нанимателей жилых помещений СЖФ РТ (согласно их индивидуальным картам)»</a:t>
            </a:r>
          </a:p>
          <a:p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 сентября 2016г.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705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186" y="116632"/>
            <a:ext cx="8229600" cy="179704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Методическое объединение специалистов служб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постинтернатного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сопровождения выпускников детских домов Республики Татарстан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4280"/>
            <a:ext cx="4932040" cy="137271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 служб </a:t>
            </a:r>
            <a:r>
              <a:rPr lang="ru-RU" sz="29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постинтернатного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сопровождения     выпускников</a:t>
            </a:r>
          </a:p>
          <a:p>
            <a:pPr algn="ctr"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Всего специалистов  - 37 человек</a:t>
            </a:r>
          </a:p>
          <a:p>
            <a:pPr>
              <a:buNone/>
            </a:pPr>
            <a:r>
              <a:rPr lang="ru-RU" sz="2400" dirty="0" smtClean="0"/>
              <a:t>     </a:t>
            </a:r>
            <a:endParaRPr lang="ru-RU" sz="2400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3345872540"/>
              </p:ext>
            </p:extLst>
          </p:nvPr>
        </p:nvGraphicFramePr>
        <p:xfrm>
          <a:off x="-142908" y="2428868"/>
          <a:ext cx="5506996" cy="5043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79511" y="1753254"/>
            <a:ext cx="8784975" cy="91569"/>
          </a:xfrm>
          <a:prstGeom prst="rect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109988826"/>
              </p:ext>
            </p:extLst>
          </p:nvPr>
        </p:nvGraphicFramePr>
        <p:xfrm>
          <a:off x="5643570" y="1769942"/>
          <a:ext cx="3707904" cy="5088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5929322" y="2928934"/>
            <a:ext cx="25152" cy="28864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572132" y="3071810"/>
            <a:ext cx="461665" cy="121116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Кол-во чел.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72198" y="4286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52773" y="248360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13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460571" y="310499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10</a:t>
            </a:r>
            <a:endParaRPr lang="ru-RU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244408" y="33553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9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Наставники - специалисты служб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постинтернатного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сопровождения выпускников Республики Татарстан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1571612"/>
            <a:ext cx="282891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85720" y="1643050"/>
          <a:ext cx="864399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75048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Мониторинг ликвидации </a:t>
            </a:r>
            <a:r>
              <a:rPr lang="ru-RU" sz="2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задолженностей лиц из числа детей-сирот и детей, оставшихся без попечения родителей, проживающих в помещения СЖФ Республики 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Татарстан за 1</a:t>
            </a:r>
            <a:r>
              <a:rPr lang="ru-RU" sz="2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2 кварталы 2016 </a:t>
            </a:r>
            <a:r>
              <a:rPr lang="ru-RU" sz="2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8461410"/>
              </p:ext>
            </p:extLst>
          </p:nvPr>
        </p:nvGraphicFramePr>
        <p:xfrm>
          <a:off x="251520" y="1988840"/>
          <a:ext cx="860444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09643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0688"/>
            <a:ext cx="8964488" cy="79690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работы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учреждений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содержанию и ликвидации задолженностей лиц из числа детей-сирот и детей, оставшихся без попечения родителей, проживающих в помещения СЖФ Республики Татарстан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1, 2 кварталы 2016 года)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596193624"/>
              </p:ext>
            </p:extLst>
          </p:nvPr>
        </p:nvGraphicFramePr>
        <p:xfrm>
          <a:off x="179512" y="2060848"/>
          <a:ext cx="87849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1233505"/>
              </p:ext>
            </p:extLst>
          </p:nvPr>
        </p:nvGraphicFramePr>
        <p:xfrm>
          <a:off x="0" y="0"/>
          <a:ext cx="9144032" cy="48577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5536"/>
                <a:gridCol w="4355422"/>
                <a:gridCol w="1643074"/>
              </a:tblGrid>
              <a:tr h="581563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Муниципальные образования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Мониторинг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</a:t>
                      </a:r>
                    </a:p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 2 кв. 2016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56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ГБУ «ЦССУ г. Казани»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г.Арск, Арский район,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Верхнеуслонский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район, с. Верхний Услон,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Казань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- 37.972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58156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ГБУ  «Детский дом Приволжского района г. Казани»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г.Казань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- 36.774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</a:tr>
              <a:tr h="58156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ГБОУ «Казанская школа-интернат №11»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Высокогорский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район, с/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Дачное, г. Казань,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пгт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Кукмор,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Сабинский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район, с. Шемордан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+ 1.726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81563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Лениногорский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Заинский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район, д.Перцовка, </a:t>
                      </a:r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с.Савалеево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, г. Лениногорск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- 5.485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2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Альметьевский</a:t>
                      </a: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г.Альметьевск, г.Азнакаево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34.087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2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«Нижнекамский детский дом»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Нижнекамск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+ 56.320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2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Нурлатский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 .Зеленодольск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- 3.690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2096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Чистопольский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Алькеевский</a:t>
                      </a: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район, с.Базарные Матаки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- 899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15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Елабужский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Елабуга. г.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Мамадыш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Мамадышский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район, п. совхоза «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Мамадышский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»,  г. 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Менделевск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+ 3.498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1206726"/>
              </p:ext>
            </p:extLst>
          </p:nvPr>
        </p:nvGraphicFramePr>
        <p:xfrm>
          <a:off x="0" y="4848378"/>
          <a:ext cx="9144000" cy="20096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40"/>
                <a:gridCol w="4357718"/>
                <a:gridCol w="1643042"/>
              </a:tblGrid>
              <a:tr h="35719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ГБОУ «</a:t>
                      </a:r>
                      <a:r>
                        <a:rPr lang="ru-RU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Мензелинская</a:t>
                      </a: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школа-интернат» 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Агрыз, г. Мензелинск, 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Тукаевский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район, п. «Татарстан»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+ 34.306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28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Лаишевский</a:t>
                      </a: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дом»;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 Старое 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Дрожжаное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пгт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Камское Устье,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г. Лаишево, с.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Столбище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с.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Пестрецы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г.Тетюши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+ 10.300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455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«ЦССУ г. Набережные  Челны»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г. Набережные Челны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- 449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«ЦССУ г. Бугульмы»</a:t>
                      </a:r>
                    </a:p>
                    <a:p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Бугульминский</a:t>
                      </a: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район, п. Восточный, г.Нурлат, Ютаз-и район,</a:t>
                      </a:r>
                      <a:r>
                        <a:rPr lang="ru-RU" sz="14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с. </a:t>
                      </a:r>
                      <a:r>
                        <a:rPr lang="ru-RU" sz="1400" b="1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Каракашлы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+ 50.446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-2556792" y="3789040"/>
            <a:ext cx="1485888" cy="1281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1233505"/>
              </p:ext>
            </p:extLst>
          </p:nvPr>
        </p:nvGraphicFramePr>
        <p:xfrm>
          <a:off x="0" y="142852"/>
          <a:ext cx="9144000" cy="45596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5536"/>
                <a:gridCol w="1140712"/>
                <a:gridCol w="1643074"/>
                <a:gridCol w="1785950"/>
                <a:gridCol w="1428728"/>
              </a:tblGrid>
              <a:tr h="51435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квартир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Задолженность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2 квартал 2016г.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Задолженность               Мониторинг за</a:t>
                      </a:r>
                    </a:p>
                    <a:p>
                      <a:pPr algn="l"/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1 квартиру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за 1,2 кв. 2016г.</a:t>
                      </a:r>
                      <a:endParaRPr lang="ru-RU" sz="1400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442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ГБУ «ЦССУ г. Казани»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359 043,96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21 000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- 37 972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5814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ГБУ  «Детский дом Приволжского района г. Казани»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1 078 451,62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43.000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 36 774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1434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ГБОУ «Казанская школа-интернат №11»</a:t>
                      </a:r>
                      <a:endParaRPr lang="ru-RU" sz="105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132 661,35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5 300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+ 1 726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9816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Лениногорский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  <a:endParaRPr lang="ru-RU" sz="14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 4  982,86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996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- 5 485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5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Альметьевский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342 373,55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20 000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+ 34 087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810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«Нижнекамский детский дом»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340 255,00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+ 56 320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2524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Нурлатский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648 216,91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23 700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- 3 690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5298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Чистопольский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 11 257,67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11 250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899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143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Елабужский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242 554,39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12 700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+ 3 489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31206726"/>
              </p:ext>
            </p:extLst>
          </p:nvPr>
        </p:nvGraphicFramePr>
        <p:xfrm>
          <a:off x="0" y="4714884"/>
          <a:ext cx="9144000" cy="1857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3240"/>
                <a:gridCol w="1143008"/>
                <a:gridCol w="1643074"/>
                <a:gridCol w="1799535"/>
                <a:gridCol w="1415143"/>
              </a:tblGrid>
              <a:tr h="357190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ГБОУ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Мензелинская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школа-интернат»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83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340,86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11 900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+ 34 306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3286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</a:t>
                      </a:r>
                      <a:r>
                        <a:rPr lang="ru-RU" sz="14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Лаишевский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дом»;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139 726,32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3 700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+ 10 300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  <a:tr h="4551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«ЦССУ г. Набережные  Челны»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1 898 437,06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20 400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449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ГБУ «ЦССУ г. Бугульмы»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233 854,24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9 700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+ 50 446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871</Words>
  <Application>Microsoft Office PowerPoint</Application>
  <PresentationFormat>Экран (4:3)</PresentationFormat>
  <Paragraphs>185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II заседание методического объединеия специалистов постинтернатного сопровождения выпускников детских домов Республики Татарстан</vt:lpstr>
      <vt:lpstr>Методическое объединение специалистов служб постинтернатного сопровождения выпускников детских домов Республики Татарстан</vt:lpstr>
      <vt:lpstr>Наставники - специалисты служб постинтернатного сопровождения выпускников Республики Татарстан</vt:lpstr>
      <vt:lpstr>Мониторинг ликвидации задолженностей лиц из числа детей-сирот и детей, оставшихся без попечения родителей, проживающих в помещения СЖФ Республики Татарстан за 1, 2 кварталы 2016 года</vt:lpstr>
      <vt:lpstr>Анализ работы учреждений по содержанию и ликвидации задолженностей лиц из числа детей-сирот и детей, оставшихся без попечения родителей, проживающих в помещения СЖФ Республики Татарстан  (1, 2 кварталы 2016 года)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Мониторинг задолженностей за 1 и 2 кварталы 2016года</dc:title>
  <dc:creator>User</dc:creator>
  <cp:lastModifiedBy>User</cp:lastModifiedBy>
  <cp:revision>74</cp:revision>
  <dcterms:created xsi:type="dcterms:W3CDTF">2016-09-02T12:35:51Z</dcterms:created>
  <dcterms:modified xsi:type="dcterms:W3CDTF">2016-09-07T07:38:26Z</dcterms:modified>
</cp:coreProperties>
</file>